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17A7-2D5C-4010-9C94-67F32CCA635F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AE77-FE00-4618-AC67-B195832694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5500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17A7-2D5C-4010-9C94-67F32CCA635F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AE77-FE00-4618-AC67-B195832694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735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17A7-2D5C-4010-9C94-67F32CCA635F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AE77-FE00-4618-AC67-B195832694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304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17A7-2D5C-4010-9C94-67F32CCA635F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AE77-FE00-4618-AC67-B195832694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895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17A7-2D5C-4010-9C94-67F32CCA635F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AE77-FE00-4618-AC67-B195832694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471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17A7-2D5C-4010-9C94-67F32CCA635F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AE77-FE00-4618-AC67-B195832694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570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17A7-2D5C-4010-9C94-67F32CCA635F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AE77-FE00-4618-AC67-B195832694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781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17A7-2D5C-4010-9C94-67F32CCA635F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AE77-FE00-4618-AC67-B195832694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463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17A7-2D5C-4010-9C94-67F32CCA635F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AE77-FE00-4618-AC67-B195832694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542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17A7-2D5C-4010-9C94-67F32CCA635F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AE77-FE00-4618-AC67-B195832694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046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817A7-2D5C-4010-9C94-67F32CCA635F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AE77-FE00-4618-AC67-B195832694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316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817A7-2D5C-4010-9C94-67F32CCA635F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AE77-FE00-4618-AC67-B195832694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985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Implementation of the Recovery Curriculum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4394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Returning to School Tab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987" y="1556263"/>
            <a:ext cx="10458450" cy="541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245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7780" y="188162"/>
            <a:ext cx="4424530" cy="31964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7351" y="140864"/>
            <a:ext cx="4967117" cy="32437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578" y="3523579"/>
            <a:ext cx="4694732" cy="33344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7351" y="3589549"/>
            <a:ext cx="4969364" cy="320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361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428" y="224978"/>
            <a:ext cx="5079540" cy="40563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3671" y="224978"/>
            <a:ext cx="4305300" cy="54292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6994" y="4281353"/>
            <a:ext cx="3974408" cy="243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862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Assessing their feelings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3"/>
          <a:stretch/>
        </p:blipFill>
        <p:spPr>
          <a:xfrm rot="5400000">
            <a:off x="477792" y="2051095"/>
            <a:ext cx="4836017" cy="41152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96000" y="2331076"/>
            <a:ext cx="42843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Who’s driving you today?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Blob Tree assessment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11498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002" y="201443"/>
            <a:ext cx="5061397" cy="66565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5193" y="0"/>
            <a:ext cx="4687911" cy="6927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494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407" y="0"/>
            <a:ext cx="4468232" cy="67841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5302" y="0"/>
            <a:ext cx="4582197" cy="686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044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9093" y="296214"/>
            <a:ext cx="11346287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/>
              <a:t>Blob Tree Assessment analysis</a:t>
            </a:r>
          </a:p>
          <a:p>
            <a:endParaRPr lang="en-GB" sz="3200" b="1" u="sng" dirty="0"/>
          </a:p>
          <a:p>
            <a:r>
              <a:rPr lang="en-GB" sz="2800" dirty="0" smtClean="0"/>
              <a:t>Year 6      58% positive   (37% made reference to friends)  42% negative</a:t>
            </a:r>
          </a:p>
          <a:p>
            <a:endParaRPr lang="en-GB" sz="2800" dirty="0"/>
          </a:p>
          <a:p>
            <a:r>
              <a:rPr lang="en-GB" sz="2800" dirty="0" smtClean="0"/>
              <a:t>Year 5      78% positive   (44% made reference to friends)  22% negative</a:t>
            </a:r>
          </a:p>
          <a:p>
            <a:endParaRPr lang="en-GB" sz="2800" dirty="0"/>
          </a:p>
          <a:p>
            <a:r>
              <a:rPr lang="en-GB" sz="2800" dirty="0" smtClean="0"/>
              <a:t>Year 4      71% positive   (39% made reference to friends)  29% negative</a:t>
            </a:r>
          </a:p>
          <a:p>
            <a:endParaRPr lang="en-GB" sz="2800" dirty="0"/>
          </a:p>
          <a:p>
            <a:r>
              <a:rPr lang="en-GB" sz="2800" dirty="0" smtClean="0"/>
              <a:t>Year 6      87% positive   (48% made reference to friends)  13% negative</a:t>
            </a:r>
          </a:p>
          <a:p>
            <a:endParaRPr lang="en-GB" sz="2800" dirty="0"/>
          </a:p>
          <a:p>
            <a:r>
              <a:rPr lang="en-GB" sz="2800" dirty="0" smtClean="0"/>
              <a:t>Pastoral support TA in each year group to help with those children identified as being very anxious or negative. Terri </a:t>
            </a:r>
            <a:r>
              <a:rPr lang="en-GB" sz="2800" dirty="0" err="1" smtClean="0"/>
              <a:t>Stirk</a:t>
            </a:r>
            <a:r>
              <a:rPr lang="en-GB" sz="2800" dirty="0" smtClean="0"/>
              <a:t> to offer more intensive support where needed. Boxall profiles used for those children we are very </a:t>
            </a:r>
            <a:r>
              <a:rPr lang="en-GB" sz="2800" dirty="0" err="1" smtClean="0"/>
              <a:t>concered</a:t>
            </a:r>
            <a:r>
              <a:rPr lang="en-GB" sz="2800" dirty="0" smtClean="0"/>
              <a:t> about. </a:t>
            </a:r>
          </a:p>
          <a:p>
            <a:r>
              <a:rPr lang="en-GB" sz="2800" dirty="0" smtClean="0"/>
              <a:t>   </a:t>
            </a:r>
          </a:p>
          <a:p>
            <a:endParaRPr lang="en-GB" sz="2800" dirty="0" smtClean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617433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Curriculum Coverage – Science Day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216" y="1690689"/>
            <a:ext cx="5159084" cy="39373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4353" y="1820820"/>
            <a:ext cx="4975157" cy="3807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5114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Sports Day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90" y="1690688"/>
            <a:ext cx="5889910" cy="386922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7851" y="1690688"/>
            <a:ext cx="5405541" cy="3869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427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6543" y="365125"/>
            <a:ext cx="4983051" cy="1325563"/>
          </a:xfrm>
        </p:spPr>
        <p:txBody>
          <a:bodyPr/>
          <a:lstStyle/>
          <a:p>
            <a:r>
              <a:rPr lang="en-GB" dirty="0" smtClean="0"/>
              <a:t>Pebble Mosaic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5236" y="468804"/>
            <a:ext cx="3952875" cy="55340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223" y="1536141"/>
            <a:ext cx="7219950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0158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Outdoor Learning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720" y="1690688"/>
            <a:ext cx="8086859" cy="476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30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Half an Hour Activity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1459" y="172389"/>
            <a:ext cx="4786648" cy="6483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8951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Letters to Key Workers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4941" y="1445988"/>
            <a:ext cx="8344973" cy="4992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2235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608" y="149113"/>
            <a:ext cx="6057900" cy="35718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575" y="2445241"/>
            <a:ext cx="6072591" cy="3741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2807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150</Words>
  <Application>Microsoft Office PowerPoint</Application>
  <PresentationFormat>Widescreen</PresentationFormat>
  <Paragraphs>25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Implementation of the Recovery Curriculum </vt:lpstr>
      <vt:lpstr>Returning to School Tab</vt:lpstr>
      <vt:lpstr>PowerPoint Presentation</vt:lpstr>
      <vt:lpstr>PowerPoint Presentation</vt:lpstr>
      <vt:lpstr>Assessing their feelings</vt:lpstr>
      <vt:lpstr>PowerPoint Presentation</vt:lpstr>
      <vt:lpstr>PowerPoint Presentation</vt:lpstr>
      <vt:lpstr>PowerPoint Presentation</vt:lpstr>
      <vt:lpstr>Curriculum Coverage – Science Day</vt:lpstr>
      <vt:lpstr>Sports Day</vt:lpstr>
      <vt:lpstr>Pebble Mosaic</vt:lpstr>
      <vt:lpstr>Outdoor Learning</vt:lpstr>
      <vt:lpstr>Half an Hour Activity</vt:lpstr>
      <vt:lpstr>Letters to Key Workers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Implementation of the Recovery Curriculum</dc:title>
  <dc:creator>Diane Brown</dc:creator>
  <cp:lastModifiedBy>Tracy Wharton</cp:lastModifiedBy>
  <cp:revision>8</cp:revision>
  <dcterms:created xsi:type="dcterms:W3CDTF">2020-09-17T10:03:01Z</dcterms:created>
  <dcterms:modified xsi:type="dcterms:W3CDTF">2020-12-04T14:47:04Z</dcterms:modified>
</cp:coreProperties>
</file>