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B62F95-6602-5533-474F-2480B97DBFC2}" v="34" dt="2020-04-09T10:38:23.3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73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axton" userId="S::r.saxton@churchhill-jun.leics.sch.uk::32faa87c-f7dc-4b79-adbf-a57038ea22e9" providerId="AD" clId="Web-{90B62F95-6602-5533-474F-2480B97DBFC2}"/>
    <pc:docChg chg="addSld modSld">
      <pc:chgData name="Rachel Saxton" userId="S::r.saxton@churchhill-jun.leics.sch.uk::32faa87c-f7dc-4b79-adbf-a57038ea22e9" providerId="AD" clId="Web-{90B62F95-6602-5533-474F-2480B97DBFC2}" dt="2020-04-09T10:38:22.066" v="30" actId="14100"/>
      <pc:docMkLst>
        <pc:docMk/>
      </pc:docMkLst>
      <pc:sldChg chg="addSp modSp new">
        <pc:chgData name="Rachel Saxton" userId="S::r.saxton@churchhill-jun.leics.sch.uk::32faa87c-f7dc-4b79-adbf-a57038ea22e9" providerId="AD" clId="Web-{90B62F95-6602-5533-474F-2480B97DBFC2}" dt="2020-04-09T10:38:22.066" v="30" actId="14100"/>
        <pc:sldMkLst>
          <pc:docMk/>
          <pc:sldMk cId="3855436850" sldId="261"/>
        </pc:sldMkLst>
        <pc:spChg chg="add mod">
          <ac:chgData name="Rachel Saxton" userId="S::r.saxton@churchhill-jun.leics.sch.uk::32faa87c-f7dc-4b79-adbf-a57038ea22e9" providerId="AD" clId="Web-{90B62F95-6602-5533-474F-2480B97DBFC2}" dt="2020-04-09T10:37:48.738" v="15" actId="1076"/>
          <ac:spMkLst>
            <pc:docMk/>
            <pc:sldMk cId="3855436850" sldId="261"/>
            <ac:spMk id="2" creationId="{0BD80562-2043-4FCC-9617-62D0A9FDEA45}"/>
          </ac:spMkLst>
        </pc:spChg>
        <pc:spChg chg="add mod">
          <ac:chgData name="Rachel Saxton" userId="S::r.saxton@churchhill-jun.leics.sch.uk::32faa87c-f7dc-4b79-adbf-a57038ea22e9" providerId="AD" clId="Web-{90B62F95-6602-5533-474F-2480B97DBFC2}" dt="2020-04-09T10:37:54.472" v="17" actId="1076"/>
          <ac:spMkLst>
            <pc:docMk/>
            <pc:sldMk cId="3855436850" sldId="261"/>
            <ac:spMk id="3" creationId="{31B19F5F-673B-4B4D-97D6-316391835BD3}"/>
          </ac:spMkLst>
        </pc:spChg>
        <pc:spChg chg="add mod">
          <ac:chgData name="Rachel Saxton" userId="S::r.saxton@churchhill-jun.leics.sch.uk::32faa87c-f7dc-4b79-adbf-a57038ea22e9" providerId="AD" clId="Web-{90B62F95-6602-5533-474F-2480B97DBFC2}" dt="2020-04-09T10:38:22.066" v="30" actId="14100"/>
          <ac:spMkLst>
            <pc:docMk/>
            <pc:sldMk cId="3855436850" sldId="261"/>
            <ac:spMk id="4" creationId="{56846C59-E589-47A1-848A-B445CF0344E1}"/>
          </ac:spMkLst>
        </pc:spChg>
        <pc:spChg chg="add mod">
          <ac:chgData name="Rachel Saxton" userId="S::r.saxton@churchhill-jun.leics.sch.uk::32faa87c-f7dc-4b79-adbf-a57038ea22e9" providerId="AD" clId="Web-{90B62F95-6602-5533-474F-2480B97DBFC2}" dt="2020-04-09T10:38:11.207" v="21" actId="1076"/>
          <ac:spMkLst>
            <pc:docMk/>
            <pc:sldMk cId="3855436850" sldId="261"/>
            <ac:spMk id="5" creationId="{C00B18EB-48D2-40A7-99E2-DF125B9E836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EEA5C-F6DB-4933-BD00-C28D2ECB09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0C5F88-83A5-4727-BC44-247AF207A3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5EBAD3-1571-47C2-8C8E-02EE251AF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2CC791-6B8B-41DB-8560-7F674881F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60E40-1537-4AF7-ABCB-2367AC88C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6163CC-8426-4DDD-B75D-7C33BD0BDD2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4507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610D7-C79F-4DFB-84BE-7B851D534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3E4CE-F416-4797-88DF-BE14FFB042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B9ECE7-912F-4C25-9352-46DEF5DF4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FF7A4-36E5-4593-8CA0-636DC1D71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33195-603D-49E9-8C3A-AD6FC9F2A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75FCA3-703B-48FD-960B-F1893615CF3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65902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6850B-3503-46C6-BC91-B626D27F3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538FB6-419D-4F58-AC62-2E1790F8E1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D6DB84-5796-494D-8B21-2CFE04886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F153C-1C8D-4209-99B3-6360EFE7E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4D94E-3074-4835-8821-CE1E09C81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6D05D-02B1-49E5-9615-D773AE053CB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8827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B5BA2-7141-4107-A226-93F0166CB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2789C2-AA8B-4477-B5B9-CAB4CCE687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3B694-BE06-4BB2-AF5C-5688E08C19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83B076-8555-40E7-927F-5CBC3D470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C4BF14-49BE-44D4-9E2D-93A2ADBCB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273CED-B6B2-4BC7-867C-5DAA71D81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94377D-BB8C-4EC6-B709-95117F3841D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09425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8D65A-29AC-4604-8424-5D8788818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D3608A-0A6F-4172-B2E0-B8ECFF76CA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A91D87-C048-416B-A3A5-B82E9A03D3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EAFACB-5CAD-42D2-8FC1-2FC0500DBB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12A8DB-08B5-4EFC-915A-EB15DD4192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ABE5F1-2115-4348-82C5-EF2DEB697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3FEF8B-C949-48A0-9E2B-3FA8ABCE9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2CA72C-11D2-4AF3-997D-6EB0A9A87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E3E737-6F5E-44B2-ACBA-DBC4E05E7A0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00083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D0856-92A1-4523-A431-8600E134F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45BBF5-6880-4B1D-8EEE-4B2C039F4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4B510F-0325-4EC2-B5A2-3078C4021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331709-5491-4A84-806D-5C08732D2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2A1BF9-665B-4753-B878-8C7055A1E04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3154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33FCDA-2C0A-4738-8BAF-48FF69C58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532B85-4541-4899-8CE0-001090710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666B57-9C04-4201-838C-01036D477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7227B-5AE0-46B8-8851-20A71415305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481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3320A-D49B-401C-AF9E-20BA344BF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1B1B7A-C0AD-47C6-B3B4-E5E4197757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4D6E76-22F5-47EF-AFA7-6D2F1916AB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D1419D-F9D2-43ED-A1D1-85665CA3A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24711D-EE3D-4BC8-9B55-82007289B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D17B13-AD86-446D-9C72-EE4345462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BAE29A-CA4A-4488-8D0B-3C7711BC8B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0204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43B7B-43EF-406F-9778-C652E5CB5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597162-07EF-44DC-A2FA-26E74AE255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BA9242-F302-4EB7-B957-70E30ADC14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8B842F-2396-4756-B159-EB0170FAB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631F85-BBBB-4328-925B-32DA7EBDD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171E2C-996A-447E-9B4B-2A4891BF8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6464B2-2A1D-42FE-8256-89AADE7E75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6162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E13B3-CBB9-4EAE-9C21-D009249D2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D5E0CC-E48E-4860-A266-CFDF1CA8DF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72A17-68C3-4A69-8668-E8776509F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D33E66-0901-47E7-9A35-F07FDB46F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53A94-312D-4A5E-9065-547509A48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1328C-EAD6-4AA2-AFF7-73E647EFFE0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3086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99C38C-6039-4AAA-A089-51F91CC0AB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B9ADAA-7893-4CEC-970C-10E1E5A148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668D5-CC8D-4A57-AF9E-F6E36A026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62DA2-FB66-48DD-B0CA-868BC5380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CFB2D0-45B0-48A7-970E-32F2F5300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58CFEA-C3F9-42C0-B9C1-80DAC7778BE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76813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CF4B78A-135F-42B0-B4DF-CCF774DDFFB7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A3CB93-6C9A-43B0-B35E-5AB7630DF0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40AD69-9876-4B2F-9F59-F1C78E8D7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BF1A60-B9A4-4031-BD7A-118F10AD0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17B4292-0249-4785-8BF3-BE2843C7C7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4366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6FAFFEA-BB24-4459-B149-99576DAA23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01A4591-3F3A-4355-8032-060A8C69B7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421B628B-F515-4EEE-8E74-CE7CEBA4DB3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D7B2A29-50A8-4918-B7C2-3FAADD5006B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98584DA-1AB2-401A-AD4F-AEADEDDD839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1FE92D-1A26-4430-ADF9-13B4EEF082D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AA4F5B23-E50D-4229-AD7F-708AA4782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749300"/>
            <a:ext cx="8424862" cy="5405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>
            <a:extLst>
              <a:ext uri="{FF2B5EF4-FFF2-40B4-BE49-F238E27FC236}">
                <a16:creationId xmlns:a16="http://schemas.microsoft.com/office/drawing/2014/main" id="{6B8EDE86-1371-46F6-BA46-7C7FEF19D9A1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333375"/>
            <a:ext cx="8208962" cy="6259513"/>
          </a:xfrm>
          <a:noFill/>
          <a:ln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>
            <a:extLst>
              <a:ext uri="{FF2B5EF4-FFF2-40B4-BE49-F238E27FC236}">
                <a16:creationId xmlns:a16="http://schemas.microsoft.com/office/drawing/2014/main" id="{8C8FA068-BDEE-4D75-A65F-F87C4F053376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260350"/>
            <a:ext cx="8640762" cy="6319838"/>
          </a:xfrm>
          <a:noFill/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>
            <a:extLst>
              <a:ext uri="{FF2B5EF4-FFF2-40B4-BE49-F238E27FC236}">
                <a16:creationId xmlns:a16="http://schemas.microsoft.com/office/drawing/2014/main" id="{91B7E906-F1D7-46AA-AB69-E75106F93714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6700"/>
            <a:ext cx="8569325" cy="5919788"/>
          </a:xfrm>
          <a:noFill/>
          <a:ln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>
            <a:extLst>
              <a:ext uri="{FF2B5EF4-FFF2-40B4-BE49-F238E27FC236}">
                <a16:creationId xmlns:a16="http://schemas.microsoft.com/office/drawing/2014/main" id="{AE00FF61-BDCF-4CD0-B5FE-0158FA5B51B5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19075"/>
            <a:ext cx="8424862" cy="6121400"/>
          </a:xfrm>
          <a:noFill/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BD80562-2043-4FCC-9617-62D0A9FDEA45}"/>
              </a:ext>
            </a:extLst>
          </p:cNvPr>
          <p:cNvSpPr txBox="1"/>
          <p:nvPr/>
        </p:nvSpPr>
        <p:spPr>
          <a:xfrm>
            <a:off x="323194" y="585952"/>
            <a:ext cx="459564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latin typeface="Arial"/>
                <a:cs typeface="Arial"/>
              </a:rPr>
              <a:t>...............................................................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B19F5F-673B-4B4D-97D6-316391835BD3}"/>
              </a:ext>
            </a:extLst>
          </p:cNvPr>
          <p:cNvSpPr txBox="1"/>
          <p:nvPr/>
        </p:nvSpPr>
        <p:spPr>
          <a:xfrm>
            <a:off x="323194" y="1978572"/>
            <a:ext cx="459564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latin typeface="Arial"/>
                <a:cs typeface="Arial"/>
              </a:rPr>
              <a:t>...............................................................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846C59-E589-47A1-848A-B445CF0344E1}"/>
              </a:ext>
            </a:extLst>
          </p:cNvPr>
          <p:cNvSpPr txBox="1"/>
          <p:nvPr/>
        </p:nvSpPr>
        <p:spPr>
          <a:xfrm>
            <a:off x="323193" y="2569779"/>
            <a:ext cx="694733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latin typeface="Arial"/>
                <a:cs typeface="Arial"/>
              </a:rPr>
              <a:t>........................................................................................................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0B18EB-48D2-40A7-99E2-DF125B9E836D}"/>
              </a:ext>
            </a:extLst>
          </p:cNvPr>
          <p:cNvSpPr txBox="1"/>
          <p:nvPr/>
        </p:nvSpPr>
        <p:spPr>
          <a:xfrm>
            <a:off x="323193" y="3239813"/>
            <a:ext cx="459564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latin typeface="Arial"/>
                <a:cs typeface="Arial"/>
              </a:rPr>
              <a:t>...............................................................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5436850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52355D05EFD842AFE717F5524A171A" ma:contentTypeVersion="10" ma:contentTypeDescription="Create a new document." ma:contentTypeScope="" ma:versionID="b32aa78f53b8ad760fd75135b74cc9fe">
  <xsd:schema xmlns:xsd="http://www.w3.org/2001/XMLSchema" xmlns:xs="http://www.w3.org/2001/XMLSchema" xmlns:p="http://schemas.microsoft.com/office/2006/metadata/properties" xmlns:ns2="78ddcd69-46e4-478e-a645-89a94df07b9a" targetNamespace="http://schemas.microsoft.com/office/2006/metadata/properties" ma:root="true" ma:fieldsID="6715eaf464b006a96aae3e883a0e4e7c" ns2:_="">
    <xsd:import namespace="78ddcd69-46e4-478e-a645-89a94df07b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ddcd69-46e4-478e-a645-89a94df07b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F64D660-6D3E-4603-87E9-C42CDBBDFF1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E4C2A02-B83F-4718-AD4C-172BEED308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ddcd69-46e4-478e-a645-89a94df07b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terry.pink1@sky.com</dc:creator>
  <cp:lastModifiedBy>terry.pink1@sky.com</cp:lastModifiedBy>
  <cp:revision>17</cp:revision>
  <dcterms:created xsi:type="dcterms:W3CDTF">2020-04-09T10:35:18Z</dcterms:created>
  <dcterms:modified xsi:type="dcterms:W3CDTF">2020-04-09T10:38:26Z</dcterms:modified>
</cp:coreProperties>
</file>